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chivo Black" charset="1" panose="020B0A03020202020B04"/>
      <p:regular r:id="rId13"/>
    </p:embeddedFont>
    <p:embeddedFont>
      <p:font typeface="Arial Unicode" charset="1" panose="020B0604020202020204"/>
      <p:regular r:id="rId14"/>
    </p:embeddedFont>
    <p:embeddedFont>
      <p:font typeface="Arial Unicode Bold" charset="1" panose="020B0704020202020204"/>
      <p:regular r:id="rId15"/>
    </p:embeddedFont>
    <p:embeddedFont>
      <p:font typeface="Open Sans" charset="1" panose="020B06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gif" Type="http://schemas.openxmlformats.org/officeDocument/2006/relationships/image"/><Relationship Id="rId7" Target="../media/image6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jpeg" Type="http://schemas.openxmlformats.org/officeDocument/2006/relationships/image"/><Relationship Id="rId8" Target="../media/VAEHmcrC8ZY.mp4" Type="http://schemas.openxmlformats.org/officeDocument/2006/relationships/video"/><Relationship Id="rId9" Target="../media/VAEHmcrC8ZY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9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4057488" y="7463034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7" y="0"/>
                </a:lnTo>
                <a:lnTo>
                  <a:pt x="924037" y="2619693"/>
                </a:lnTo>
                <a:lnTo>
                  <a:pt x="0" y="2619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3189" y="0"/>
            <a:ext cx="2921479" cy="296596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934681" y="3669348"/>
            <a:ext cx="11175220" cy="238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SEJAM </a:t>
            </a:r>
          </a:p>
          <a:p>
            <a:pPr algn="l" marL="0" indent="0" lvl="0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BEM - VINDOS!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85765" y="8348962"/>
            <a:ext cx="7285696" cy="95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8"/>
              </a:lnSpc>
            </a:pPr>
            <a:r>
              <a:rPr lang="en-US" sz="3417" spc="14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Renan Augusto Zenaro do Carmo</a:t>
            </a:r>
          </a:p>
          <a:p>
            <a:pPr algn="just">
              <a:lnSpc>
                <a:spcPts val="3758"/>
              </a:lnSpc>
            </a:pPr>
            <a:r>
              <a:rPr lang="en-US" sz="3417" spc="14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Matheus Henrique dos Santos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94668" y="6227154"/>
            <a:ext cx="10054587" cy="137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4"/>
              </a:lnSpc>
            </a:pPr>
            <a:r>
              <a:rPr lang="en-US" b="true" sz="3328" spc="-183">
                <a:solidFill>
                  <a:srgbClr val="4B9BB3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BANDA "3 EM 1": DESENVOLVIMENTO DE UM WEBSITE PARA APRESENTAR A BANDA E MELHORAR A CONEXÃO COM OS FÃS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764365" y="6546094"/>
            <a:ext cx="3979688" cy="37409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285877" y="-5985565"/>
            <a:ext cx="11716247" cy="20828883"/>
          </a:xfrm>
          <a:custGeom>
            <a:avLst/>
            <a:gdLst/>
            <a:ahLst/>
            <a:cxnLst/>
            <a:rect r="r" b="b" t="t" l="l"/>
            <a:pathLst>
              <a:path h="20828883" w="11716247">
                <a:moveTo>
                  <a:pt x="0" y="0"/>
                </a:moveTo>
                <a:lnTo>
                  <a:pt x="11716246" y="0"/>
                </a:lnTo>
                <a:lnTo>
                  <a:pt x="11716246" y="20828883"/>
                </a:lnTo>
                <a:lnTo>
                  <a:pt x="0" y="20828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5234" y="2996662"/>
            <a:ext cx="7908766" cy="925240"/>
            <a:chOff x="0" y="0"/>
            <a:chExt cx="2325360" cy="272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5360" cy="272042"/>
            </a:xfrm>
            <a:custGeom>
              <a:avLst/>
              <a:gdLst/>
              <a:ahLst/>
              <a:cxnLst/>
              <a:rect r="r" b="b" t="t" l="l"/>
              <a:pathLst>
                <a:path h="272042" w="2325360">
                  <a:moveTo>
                    <a:pt x="0" y="0"/>
                  </a:moveTo>
                  <a:lnTo>
                    <a:pt x="2325360" y="0"/>
                  </a:lnTo>
                  <a:lnTo>
                    <a:pt x="2325360" y="272042"/>
                  </a:lnTo>
                  <a:lnTo>
                    <a:pt x="0" y="272042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2325360" cy="252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06"/>
                </a:lnSpc>
              </a:pPr>
              <a:r>
                <a:rPr lang="en-US" b="true" sz="3900">
                  <a:solidFill>
                    <a:srgbClr val="000000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INTRODUÇÃO/OBJETIVOS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91803" y="5971040"/>
            <a:ext cx="5885292" cy="4114800"/>
          </a:xfrm>
          <a:custGeom>
            <a:avLst/>
            <a:gdLst/>
            <a:ahLst/>
            <a:cxnLst/>
            <a:rect r="r" b="b" t="t" l="l"/>
            <a:pathLst>
              <a:path h="4114800" w="5885292">
                <a:moveTo>
                  <a:pt x="0" y="0"/>
                </a:moveTo>
                <a:lnTo>
                  <a:pt x="5885292" y="0"/>
                </a:lnTo>
                <a:lnTo>
                  <a:pt x="58852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>
                  <p14:trim st="0.0000" end="0.0000"/>
                </p14:media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0" y="-1934047"/>
            <a:ext cx="8115300" cy="457992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35234" y="5095875"/>
            <a:ext cx="11448181" cy="363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3"/>
              </a:lnSpc>
            </a:pPr>
            <a:r>
              <a:rPr lang="en-US" sz="259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A Criação de um website para a banda 3 em 1, para alavancar a projeção da banda, impulsionar as redes sociais da banda e dos seus respectivos membros. Mostrar um pouco do nosso trabalho para quando os contratantes pedirem uma amostra e conquistar novas parcerias. Contudo, a banda fica no controle de tudo que for sendo vinculado ao website, isto inclui o contato para shows, fotos e vídeos, história da banda, agenda para os próximos shows, notícias e as próprias redes sociais de uma forma profissional. </a:t>
            </a:r>
          </a:p>
          <a:p>
            <a:pPr algn="just" marL="0" indent="0" lvl="0">
              <a:lnSpc>
                <a:spcPts val="3633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285877" y="-5985565"/>
            <a:ext cx="11716247" cy="20828883"/>
          </a:xfrm>
          <a:custGeom>
            <a:avLst/>
            <a:gdLst/>
            <a:ahLst/>
            <a:cxnLst/>
            <a:rect r="r" b="b" t="t" l="l"/>
            <a:pathLst>
              <a:path h="20828883" w="11716247">
                <a:moveTo>
                  <a:pt x="0" y="0"/>
                </a:moveTo>
                <a:lnTo>
                  <a:pt x="11716246" y="0"/>
                </a:lnTo>
                <a:lnTo>
                  <a:pt x="11716246" y="20828883"/>
                </a:lnTo>
                <a:lnTo>
                  <a:pt x="0" y="20828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42186" y="2412552"/>
            <a:ext cx="9070502" cy="1272951"/>
            <a:chOff x="0" y="0"/>
            <a:chExt cx="2666937" cy="3742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66937" cy="374277"/>
            </a:xfrm>
            <a:custGeom>
              <a:avLst/>
              <a:gdLst/>
              <a:ahLst/>
              <a:cxnLst/>
              <a:rect r="r" b="b" t="t" l="l"/>
              <a:pathLst>
                <a:path h="374277" w="2666937">
                  <a:moveTo>
                    <a:pt x="0" y="0"/>
                  </a:moveTo>
                  <a:lnTo>
                    <a:pt x="2666937" y="0"/>
                  </a:lnTo>
                  <a:lnTo>
                    <a:pt x="2666937" y="374277"/>
                  </a:lnTo>
                  <a:lnTo>
                    <a:pt x="0" y="374277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666937" cy="36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414681" y="7996592"/>
            <a:ext cx="1632281" cy="1603716"/>
          </a:xfrm>
          <a:custGeom>
            <a:avLst/>
            <a:gdLst/>
            <a:ahLst/>
            <a:cxnLst/>
            <a:rect r="r" b="b" t="t" l="l"/>
            <a:pathLst>
              <a:path h="1603716" w="1632281">
                <a:moveTo>
                  <a:pt x="0" y="0"/>
                </a:moveTo>
                <a:lnTo>
                  <a:pt x="1632281" y="0"/>
                </a:lnTo>
                <a:lnTo>
                  <a:pt x="1632281" y="1603716"/>
                </a:lnTo>
                <a:lnTo>
                  <a:pt x="0" y="1603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59888" y="8129150"/>
            <a:ext cx="1508880" cy="1471158"/>
          </a:xfrm>
          <a:custGeom>
            <a:avLst/>
            <a:gdLst/>
            <a:ahLst/>
            <a:cxnLst/>
            <a:rect r="r" b="b" t="t" l="l"/>
            <a:pathLst>
              <a:path h="1471158" w="1508880">
                <a:moveTo>
                  <a:pt x="0" y="0"/>
                </a:moveTo>
                <a:lnTo>
                  <a:pt x="1508880" y="0"/>
                </a:lnTo>
                <a:lnTo>
                  <a:pt x="1508880" y="1471158"/>
                </a:lnTo>
                <a:lnTo>
                  <a:pt x="0" y="1471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10279" y="7948214"/>
            <a:ext cx="1767158" cy="1700473"/>
          </a:xfrm>
          <a:custGeom>
            <a:avLst/>
            <a:gdLst/>
            <a:ahLst/>
            <a:cxnLst/>
            <a:rect r="r" b="b" t="t" l="l"/>
            <a:pathLst>
              <a:path h="1700473" w="1767158">
                <a:moveTo>
                  <a:pt x="0" y="0"/>
                </a:moveTo>
                <a:lnTo>
                  <a:pt x="1767158" y="0"/>
                </a:lnTo>
                <a:lnTo>
                  <a:pt x="1767158" y="1700472"/>
                </a:lnTo>
                <a:lnTo>
                  <a:pt x="0" y="1700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49793" y="7996592"/>
            <a:ext cx="1700473" cy="1700473"/>
          </a:xfrm>
          <a:custGeom>
            <a:avLst/>
            <a:gdLst/>
            <a:ahLst/>
            <a:cxnLst/>
            <a:rect r="r" b="b" t="t" l="l"/>
            <a:pathLst>
              <a:path h="1700473" w="1700473">
                <a:moveTo>
                  <a:pt x="0" y="0"/>
                </a:moveTo>
                <a:lnTo>
                  <a:pt x="1700473" y="0"/>
                </a:lnTo>
                <a:lnTo>
                  <a:pt x="1700473" y="1700472"/>
                </a:lnTo>
                <a:lnTo>
                  <a:pt x="0" y="17004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33036" y="2594565"/>
            <a:ext cx="6212404" cy="95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49"/>
              </a:lnSpc>
            </a:pPr>
            <a:r>
              <a:rPr lang="en-US" sz="7397" spc="-406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Metodologia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068612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744983" y="4959032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522911" y="4289964"/>
            <a:ext cx="5625852" cy="297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2343" indent="-461171" lvl="1">
              <a:lnSpc>
                <a:spcPts val="5980"/>
              </a:lnSpc>
              <a:buFont typeface="Arial"/>
              <a:buChar char="•"/>
            </a:pPr>
            <a:r>
              <a:rPr lang="en-US" sz="4272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Visual Studio Code</a:t>
            </a:r>
          </a:p>
          <a:p>
            <a:pPr algn="l" marL="922343" indent="-461171" lvl="1">
              <a:lnSpc>
                <a:spcPts val="5980"/>
              </a:lnSpc>
              <a:buFont typeface="Arial"/>
              <a:buChar char="•"/>
            </a:pPr>
            <a:r>
              <a:rPr lang="en-US" sz="4272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Figma</a:t>
            </a:r>
          </a:p>
          <a:p>
            <a:pPr algn="l" marL="922343" indent="-461171" lvl="1">
              <a:lnSpc>
                <a:spcPts val="5980"/>
              </a:lnSpc>
              <a:buFont typeface="Arial"/>
              <a:buChar char="•"/>
            </a:pPr>
            <a:r>
              <a:rPr lang="en-US" sz="4272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Photoshop</a:t>
            </a:r>
          </a:p>
          <a:p>
            <a:pPr algn="l" marL="922343" indent="-461171" lvl="1">
              <a:lnSpc>
                <a:spcPts val="5980"/>
              </a:lnSpc>
              <a:buFont typeface="Arial"/>
              <a:buChar char="•"/>
            </a:pPr>
            <a:r>
              <a:rPr lang="en-US" sz="4272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MySQL Workbench</a:t>
            </a:r>
          </a:p>
        </p:txBody>
      </p:sp>
    </p:spTree>
  </p:cSld>
  <p:clrMapOvr>
    <a:masterClrMapping/>
  </p:clrMapOvr>
  <p:transition spd="med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4494" y="2412338"/>
            <a:ext cx="9070502" cy="1272951"/>
            <a:chOff x="0" y="0"/>
            <a:chExt cx="2666937" cy="3742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66937" cy="374277"/>
            </a:xfrm>
            <a:custGeom>
              <a:avLst/>
              <a:gdLst/>
              <a:ahLst/>
              <a:cxnLst/>
              <a:rect r="r" b="b" t="t" l="l"/>
              <a:pathLst>
                <a:path h="374277" w="2666937">
                  <a:moveTo>
                    <a:pt x="0" y="0"/>
                  </a:moveTo>
                  <a:lnTo>
                    <a:pt x="2666937" y="0"/>
                  </a:lnTo>
                  <a:lnTo>
                    <a:pt x="2666937" y="374277"/>
                  </a:lnTo>
                  <a:lnTo>
                    <a:pt x="0" y="374277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2666937" cy="36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895953" y="6058280"/>
            <a:ext cx="4236423" cy="4228720"/>
          </a:xfrm>
          <a:custGeom>
            <a:avLst/>
            <a:gdLst/>
            <a:ahLst/>
            <a:cxnLst/>
            <a:rect r="r" b="b" t="t" l="l"/>
            <a:pathLst>
              <a:path h="4228720" w="4236423">
                <a:moveTo>
                  <a:pt x="0" y="0"/>
                </a:moveTo>
                <a:lnTo>
                  <a:pt x="4236423" y="0"/>
                </a:lnTo>
                <a:lnTo>
                  <a:pt x="4236423" y="4228720"/>
                </a:lnTo>
                <a:lnTo>
                  <a:pt x="0" y="422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4748" y="2574263"/>
            <a:ext cx="6212404" cy="95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49"/>
              </a:lnSpc>
            </a:pPr>
            <a:r>
              <a:rPr lang="en-US" sz="7397" spc="-406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Justificativa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4494" y="5086350"/>
            <a:ext cx="9070502" cy="411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292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Projeto é uma criação de um site para uma banda, abordando menu com página inicial (home), projeto acústico, agenda, biografia e galeria afim de obter maior visibilidade e possíveis parcerias para conquistar um público novo e mostrar um pouco da história, do trabalho e futuramente conseguir uma projeção maior para a banda.</a:t>
            </a:r>
          </a:p>
          <a:p>
            <a:pPr algn="l" marL="0" indent="0" lvl="0">
              <a:lnSpc>
                <a:spcPts val="4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56166" y="4838942"/>
            <a:ext cx="9070502" cy="1272951"/>
            <a:chOff x="0" y="0"/>
            <a:chExt cx="2666937" cy="3742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66937" cy="374277"/>
            </a:xfrm>
            <a:custGeom>
              <a:avLst/>
              <a:gdLst/>
              <a:ahLst/>
              <a:cxnLst/>
              <a:rect r="r" b="b" t="t" l="l"/>
              <a:pathLst>
                <a:path h="374277" w="2666937">
                  <a:moveTo>
                    <a:pt x="0" y="0"/>
                  </a:moveTo>
                  <a:lnTo>
                    <a:pt x="2666937" y="0"/>
                  </a:lnTo>
                  <a:lnTo>
                    <a:pt x="2666937" y="374277"/>
                  </a:lnTo>
                  <a:lnTo>
                    <a:pt x="0" y="374277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666937" cy="36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805701" y="5009503"/>
            <a:ext cx="9478867" cy="103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3"/>
              </a:lnSpc>
              <a:spcBef>
                <a:spcPct val="0"/>
              </a:spcBef>
            </a:pPr>
            <a:r>
              <a:rPr lang="en-US" sz="7503" spc="-412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Resultados Obtidos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922349" y="7443208"/>
            <a:ext cx="3003863" cy="259491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3760137"/>
            <a:ext cx="14300154" cy="462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 Este trabalho teve como objetivo criar um website para a banda 3 em 1, visando ampliar sua projeção e facilitar o contato com o público. O site apresenta informações sobre a história da banda, os integrantes, materiais de divulgação, redes sociais e telefones para contato. Com isso, a banda agora conta com uma plataforma centralizada para promover sua agenda e videoclipes. Futuras melhorias poderão incluir promoção de suas músicas, interação com os fãs e uma loja online, fortalecendo ainda mais a presença digital da banda.</a:t>
            </a:r>
          </a:p>
          <a:p>
            <a:pPr algn="just">
              <a:lnSpc>
                <a:spcPts val="4060"/>
              </a:lnSpc>
            </a:pPr>
          </a:p>
          <a:p>
            <a:pPr algn="just" marL="0" indent="0" lvl="0">
              <a:lnSpc>
                <a:spcPts val="40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030359" y="1429775"/>
            <a:ext cx="7389992" cy="109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6"/>
              </a:lnSpc>
            </a:pPr>
            <a:r>
              <a:rPr lang="en-US" sz="8312" spc="-45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Conclusão</a:t>
            </a:r>
          </a:p>
        </p:txBody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94524" y="2599399"/>
            <a:ext cx="12195153" cy="132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8"/>
              </a:lnSpc>
            </a:pPr>
            <a:r>
              <a:rPr lang="en-US" sz="9574" spc="-52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68949" y="8683501"/>
            <a:ext cx="11294053" cy="574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b="true" sz="4148" spc="-228">
                <a:solidFill>
                  <a:srgbClr val="4B9BB3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CURSO DE DESENVOLVIMENTO DE SISTEMAS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596918" y="4404874"/>
            <a:ext cx="3979688" cy="3740906"/>
          </a:xfrm>
          <a:prstGeom prst="rect">
            <a:avLst/>
          </a:prstGeom>
        </p:spPr>
      </p:pic>
    </p:spTree>
  </p:cSld>
  <p:clrMapOvr>
    <a:masterClrMapping/>
  </p:clrMapOvr>
  <p:transition spd="med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DAGVRy1P09c</dc:identifier>
  <dcterms:modified xsi:type="dcterms:W3CDTF">2011-08-01T06:04:30Z</dcterms:modified>
  <cp:revision>1</cp:revision>
  <dc:title>Apresentação Tcc - Ds</dc:title>
</cp:coreProperties>
</file>